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3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3BC-9DEE-440B-9C06-4EA34252E086}" type="datetimeFigureOut">
              <a:rPr lang="uk-UA" smtClean="0"/>
              <a:t>22.02.2022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652B9-CE40-48E6-A063-37EDF60A0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0762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3BC-9DEE-440B-9C06-4EA34252E086}" type="datetimeFigureOut">
              <a:rPr lang="uk-UA" smtClean="0"/>
              <a:t>22.02.2022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652B9-CE40-48E6-A063-37EDF60A0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4412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3BC-9DEE-440B-9C06-4EA34252E086}" type="datetimeFigureOut">
              <a:rPr lang="uk-UA" smtClean="0"/>
              <a:t>22.02.2022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652B9-CE40-48E6-A063-37EDF60A0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32051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3BC-9DEE-440B-9C06-4EA34252E086}" type="datetimeFigureOut">
              <a:rPr lang="uk-UA" smtClean="0"/>
              <a:t>22.02.2022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652B9-CE40-48E6-A063-37EDF60A0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7683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3BC-9DEE-440B-9C06-4EA34252E086}" type="datetimeFigureOut">
              <a:rPr lang="uk-UA" smtClean="0"/>
              <a:t>22.02.2022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652B9-CE40-48E6-A063-37EDF60A0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3628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3BC-9DEE-440B-9C06-4EA34252E086}" type="datetimeFigureOut">
              <a:rPr lang="uk-UA" smtClean="0"/>
              <a:t>22.02.2022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652B9-CE40-48E6-A063-37EDF60A0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60739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3BC-9DEE-440B-9C06-4EA34252E086}" type="datetimeFigureOut">
              <a:rPr lang="uk-UA" smtClean="0"/>
              <a:t>22.02.2022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652B9-CE40-48E6-A063-37EDF60A0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03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3BC-9DEE-440B-9C06-4EA34252E086}" type="datetimeFigureOut">
              <a:rPr lang="uk-UA" smtClean="0"/>
              <a:t>22.02.2022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652B9-CE40-48E6-A063-37EDF60A0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6261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3BC-9DEE-440B-9C06-4EA34252E086}" type="datetimeFigureOut">
              <a:rPr lang="uk-UA" smtClean="0"/>
              <a:t>22.02.2022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652B9-CE40-48E6-A063-37EDF60A0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3560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3BC-9DEE-440B-9C06-4EA34252E086}" type="datetimeFigureOut">
              <a:rPr lang="uk-UA" smtClean="0"/>
              <a:t>22.02.2022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652B9-CE40-48E6-A063-37EDF60A0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917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3BC-9DEE-440B-9C06-4EA34252E086}" type="datetimeFigureOut">
              <a:rPr lang="uk-UA" smtClean="0"/>
              <a:t>22.02.2022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652B9-CE40-48E6-A063-37EDF60A0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8928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D73BC-9DEE-440B-9C06-4EA34252E086}" type="datetimeFigureOut">
              <a:rPr lang="uk-UA" smtClean="0"/>
              <a:t>22.02.2022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652B9-CE40-48E6-A063-37EDF60A0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4987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87973"/>
            <a:ext cx="9144000" cy="855027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Харчування в ліцеї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364934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Дякуємо усім, хто знайшов хвилинку для відповідей!</a:t>
            </a:r>
            <a:br>
              <a:rPr lang="uk-UA" dirty="0" smtClean="0"/>
            </a:br>
            <a:r>
              <a:rPr lang="uk-UA" dirty="0" smtClean="0"/>
              <a:t>Завдяки ним ми можемо стати кращими!</a:t>
            </a:r>
            <a:br>
              <a:rPr lang="uk-UA" dirty="0" smtClean="0"/>
            </a:br>
            <a:r>
              <a:rPr lang="uk-UA" dirty="0" smtClean="0"/>
              <a:t>Всі побажання взяли до уваги, працюємо над тими, які можемо задовільнити. Проте такі зауваження як «Зменшити ціну при тому збільшити порцію» ми залишимо риторичними </a:t>
            </a:r>
            <a:r>
              <a:rPr lang="uk-UA" dirty="0" smtClean="0">
                <a:sym typeface="Wingdings" panose="05000000000000000000" pitchFamily="2" charset="2"/>
              </a:rPr>
              <a:t>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3665" y="3020696"/>
            <a:ext cx="7296150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877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5550" y="409575"/>
            <a:ext cx="7200900" cy="603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561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Діаграма відповідей у Формах. Назва запитання: Яка із страв у меню, подобається Вашій дитині?. Кількість відповідей: ."/>
          <p:cNvSpPr>
            <a:spLocks noChangeAspect="1" noChangeArrowheads="1"/>
          </p:cNvSpPr>
          <p:nvPr/>
        </p:nvSpPr>
        <p:spPr bwMode="auto">
          <a:xfrm>
            <a:off x="155574" y="84137"/>
            <a:ext cx="3422015" cy="3422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6" name="AutoShape 4" descr="Діаграма відповідей у Формах. Назва запитання: Яка із страв у меню, подобається Вашій дитині?. Кількість відповідей: ."/>
          <p:cNvSpPr>
            <a:spLocks noChangeAspect="1" noChangeArrowheads="1"/>
          </p:cNvSpPr>
          <p:nvPr/>
        </p:nvSpPr>
        <p:spPr bwMode="auto">
          <a:xfrm>
            <a:off x="155575" y="841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409575"/>
            <a:ext cx="6781800" cy="603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782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385" y="178118"/>
            <a:ext cx="5690235" cy="281174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620" y="89059"/>
            <a:ext cx="5936518" cy="298986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685" y="3248977"/>
            <a:ext cx="6953250" cy="2943225"/>
          </a:xfrm>
          <a:prstGeom prst="rect">
            <a:avLst/>
          </a:prstGeom>
        </p:spPr>
      </p:pic>
      <p:sp>
        <p:nvSpPr>
          <p:cNvPr id="7" name="Прямокутник 6"/>
          <p:cNvSpPr/>
          <p:nvPr/>
        </p:nvSpPr>
        <p:spPr>
          <a:xfrm>
            <a:off x="7612381" y="2981289"/>
            <a:ext cx="4579620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Салат з свіжої капусти з зеленим горошком чи </a:t>
            </a:r>
            <a:r>
              <a:rPr lang="uk-UA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кукурузою</a:t>
            </a:r>
            <a:endParaRPr lang="uk-UA" sz="13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2.Вінегрет</a:t>
            </a:r>
          </a:p>
          <a:p>
            <a:r>
              <a:rPr lang="uk-UA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3.Салат з буряка з сухариками</a:t>
            </a:r>
          </a:p>
          <a:p>
            <a:r>
              <a:rPr lang="uk-UA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4.Салат із моркви з зеленим горошком</a:t>
            </a:r>
          </a:p>
          <a:p>
            <a:r>
              <a:rPr lang="uk-UA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5.Макарони відварні з сиром</a:t>
            </a:r>
          </a:p>
          <a:p>
            <a:r>
              <a:rPr lang="uk-UA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6.Пшенична каша</a:t>
            </a:r>
          </a:p>
          <a:p>
            <a:r>
              <a:rPr lang="uk-UA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7.Каша гречана</a:t>
            </a:r>
          </a:p>
          <a:p>
            <a:r>
              <a:rPr lang="uk-UA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8.Картопляне пюре з </a:t>
            </a:r>
            <a:r>
              <a:rPr lang="uk-UA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орегано</a:t>
            </a:r>
            <a:endParaRPr lang="uk-UA" sz="13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9.Болоньєзе</a:t>
            </a:r>
          </a:p>
          <a:p>
            <a:r>
              <a:rPr lang="uk-UA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10.Різотто з зеленим горошком</a:t>
            </a:r>
          </a:p>
          <a:p>
            <a:r>
              <a:rPr lang="uk-UA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11.Омлет</a:t>
            </a:r>
          </a:p>
          <a:p>
            <a:r>
              <a:rPr lang="uk-UA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12.Курячі </a:t>
            </a:r>
            <a:r>
              <a:rPr lang="uk-UA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нагетси</a:t>
            </a:r>
            <a:endParaRPr lang="uk-UA" sz="13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13.Відбивна з курки</a:t>
            </a:r>
          </a:p>
          <a:p>
            <a:r>
              <a:rPr lang="uk-UA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14.Биточки </a:t>
            </a:r>
            <a:r>
              <a:rPr lang="uk-UA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мясні</a:t>
            </a:r>
            <a:endParaRPr lang="uk-UA" sz="13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15.Тефтелі м'ясні</a:t>
            </a:r>
          </a:p>
          <a:p>
            <a:r>
              <a:rPr lang="uk-UA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16.Биточки рибні</a:t>
            </a:r>
          </a:p>
          <a:p>
            <a:r>
              <a:rPr lang="uk-UA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17.Фрикадельки рибні</a:t>
            </a:r>
          </a:p>
          <a:p>
            <a:r>
              <a:rPr lang="uk-UA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18.Сирники</a:t>
            </a:r>
            <a:endParaRPr lang="uk-UA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863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6025" y="371475"/>
            <a:ext cx="7219950" cy="611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293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072" y="1909762"/>
            <a:ext cx="7038975" cy="32670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8047" y="2506027"/>
            <a:ext cx="397192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27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5591" y="786288"/>
            <a:ext cx="6200775" cy="29241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5591" y="3710463"/>
            <a:ext cx="6353175" cy="250507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4667" y="302895"/>
            <a:ext cx="5762625" cy="28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0156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65</Words>
  <Application>Microsoft Office PowerPoint</Application>
  <PresentationFormat>Широкий екран</PresentationFormat>
  <Paragraphs>20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Тема Office</vt:lpstr>
      <vt:lpstr>Харчування в ліцеї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Інститут Модернізації та Змісту освіти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Anna Dark</dc:creator>
  <cp:lastModifiedBy>Anna Dark</cp:lastModifiedBy>
  <cp:revision>5</cp:revision>
  <dcterms:created xsi:type="dcterms:W3CDTF">2022-02-22T13:22:42Z</dcterms:created>
  <dcterms:modified xsi:type="dcterms:W3CDTF">2022-02-22T15:25:15Z</dcterms:modified>
</cp:coreProperties>
</file>