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59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IMG_0431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46320" y="0"/>
            <a:ext cx="429768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685800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84B59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ЛІЦЕЙ «ГАЛИЦЬКИЙ»</a:t>
            </a:r>
            <a:endParaRPr lang="en-US" sz="1400" dirty="0"/>
          </a:p>
        </p:txBody>
      </p:sp>
      <p:sp>
        <p:nvSpPr>
          <p:cNvPr id="4" name="Text 1"/>
          <p:cNvSpPr/>
          <p:nvPr/>
        </p:nvSpPr>
        <p:spPr>
          <a:xfrm>
            <a:off x="548640" y="1234440"/>
            <a:ext cx="42062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Соціально-психологічна</a:t>
            </a:r>
            <a:endParaRPr lang="en-US" sz="40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548640" y="3703320"/>
            <a:ext cx="411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E3ECE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Огляд проведеної роботи: тренінги для здобувачів освіти, профорієнтаційне тестування та зустрічі з батьками.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50808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Тренінги для учнів початкових класів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548640" y="1188720"/>
            <a:ext cx="3383280" cy="548640"/>
          </a:xfrm>
          <a:prstGeom prst="roundRect">
            <a:avLst>
              <a:gd name="adj" fmla="val 16667"/>
            </a:avLst>
          </a:prstGeom>
          <a:solidFill>
            <a:srgbClr val="84B59F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1188720"/>
            <a:ext cx="3383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«Мозок — це супермʼяз»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48640" y="1965960"/>
            <a:ext cx="493776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ct val="110000"/>
              </a:lnSpc>
              <a:spcAft>
                <a:spcPts val="1400"/>
              </a:spcAft>
              <a:buSzPct val="100000"/>
              <a:buChar char="•"/>
            </a:pPr>
            <a:r>
              <a:rPr lang="en-US" sz="1600" dirty="0">
                <a:solidFill>
                  <a:srgbClr val="2F3E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Інтерактивна вправа «Мозок каже» — тренування уважності та самоконтролю</a:t>
            </a:r>
            <a:endParaRPr lang="en-US" sz="1600" dirty="0"/>
          </a:p>
          <a:p>
            <a:pPr marL="342900" indent="-342900">
              <a:lnSpc>
                <a:spcPct val="110000"/>
              </a:lnSpc>
              <a:spcAft>
                <a:spcPts val="1400"/>
              </a:spcAft>
              <a:buSzPct val="100000"/>
              <a:buChar char="•"/>
            </a:pPr>
            <a:r>
              <a:rPr lang="en-US" sz="1600" dirty="0">
                <a:solidFill>
                  <a:srgbClr val="2F3E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Учні дізналися, як працює мозок і чому його важливо тренувати, як м’яз</a:t>
            </a:r>
            <a:endParaRPr lang="en-US" sz="1600" dirty="0"/>
          </a:p>
          <a:p>
            <a:pPr marL="342900" indent="-342900">
              <a:lnSpc>
                <a:spcPct val="110000"/>
              </a:lnSpc>
              <a:buSzPct val="100000"/>
              <a:buChar char="•"/>
            </a:pPr>
            <a:r>
              <a:rPr lang="en-US" sz="1600" dirty="0">
                <a:solidFill>
                  <a:srgbClr val="2F3E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 гра з картками емоцій та кольоровими кубиками-емоджі</a:t>
            </a:r>
            <a:endParaRPr lang="en-US" sz="1600" dirty="0"/>
          </a:p>
        </p:txBody>
      </p:sp>
      <p:pic>
        <p:nvPicPr>
          <p:cNvPr id="6" name="Image 0" descr="images/IMG_0428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720" y="1143000"/>
            <a:ext cx="2834640" cy="2240280"/>
          </a:xfrm>
          <a:prstGeom prst="rect">
            <a:avLst/>
          </a:prstGeom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</p:pic>
      <p:pic>
        <p:nvPicPr>
          <p:cNvPr id="7" name="Image 1" descr="images/IMG_0430.jpe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60720" y="3520440"/>
            <a:ext cx="2834640" cy="1325880"/>
          </a:xfrm>
          <a:prstGeom prst="rect">
            <a:avLst/>
          </a:prstGeom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50808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Тренінги для здобувачів освіти</a:t>
            </a:r>
            <a:endParaRPr lang="en-US" sz="2600" dirty="0"/>
          </a:p>
        </p:txBody>
      </p:sp>
      <p:pic>
        <p:nvPicPr>
          <p:cNvPr id="3" name="Image 0" descr="images/IMG_0433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" y="1143000"/>
            <a:ext cx="2834640" cy="2240280"/>
          </a:xfrm>
          <a:prstGeom prst="rect">
            <a:avLst/>
          </a:prstGeom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</p:pic>
      <p:pic>
        <p:nvPicPr>
          <p:cNvPr id="4" name="Image 1" descr="images/IMG_0426.jpe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8640" y="3520440"/>
            <a:ext cx="2834640" cy="1325880"/>
          </a:xfrm>
          <a:prstGeom prst="rect">
            <a:avLst/>
          </a:prstGeom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</p:pic>
      <p:sp>
        <p:nvSpPr>
          <p:cNvPr id="5" name="Shape 1"/>
          <p:cNvSpPr/>
          <p:nvPr/>
        </p:nvSpPr>
        <p:spPr>
          <a:xfrm>
            <a:off x="3657600" y="1143000"/>
            <a:ext cx="502920" cy="502920"/>
          </a:xfrm>
          <a:prstGeom prst="ellipse">
            <a:avLst/>
          </a:prstGeom>
          <a:solidFill>
            <a:srgbClr val="69A297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472" y="1261872"/>
            <a:ext cx="265176" cy="2651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343400" y="1143000"/>
            <a:ext cx="4251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F3E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«Знецінення на паузу»</a:t>
            </a:r>
            <a:endParaRPr lang="en-US" sz="1600" dirty="0"/>
          </a:p>
        </p:txBody>
      </p:sp>
      <p:sp>
        <p:nvSpPr>
          <p:cNvPr id="8" name="Shape 3"/>
          <p:cNvSpPr/>
          <p:nvPr/>
        </p:nvSpPr>
        <p:spPr>
          <a:xfrm>
            <a:off x="3657600" y="1920240"/>
            <a:ext cx="502920" cy="502920"/>
          </a:xfrm>
          <a:prstGeom prst="ellipse">
            <a:avLst/>
          </a:prstGeom>
          <a:solidFill>
            <a:srgbClr val="69A297"/>
          </a:solidFill>
          <a:ln/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472" y="2039112"/>
            <a:ext cx="265176" cy="2651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343400" y="1920240"/>
            <a:ext cx="4251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F3E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 «Кавова фантазія»</a:t>
            </a:r>
            <a:endParaRPr lang="en-US" sz="1600" dirty="0"/>
          </a:p>
        </p:txBody>
      </p:sp>
      <p:sp>
        <p:nvSpPr>
          <p:cNvPr id="11" name="Shape 5"/>
          <p:cNvSpPr/>
          <p:nvPr/>
        </p:nvSpPr>
        <p:spPr>
          <a:xfrm>
            <a:off x="3657600" y="2697480"/>
            <a:ext cx="502920" cy="502920"/>
          </a:xfrm>
          <a:prstGeom prst="ellipse">
            <a:avLst/>
          </a:prstGeom>
          <a:solidFill>
            <a:srgbClr val="69A297"/>
          </a:solidFill>
          <a:ln/>
        </p:spPr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472" y="2816352"/>
            <a:ext cx="265176" cy="265176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4343400" y="2697480"/>
            <a:ext cx="4251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F3E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«Емоційний детектив»</a:t>
            </a:r>
            <a:endParaRPr lang="en-US" sz="1600" dirty="0"/>
          </a:p>
        </p:txBody>
      </p:sp>
      <p:sp>
        <p:nvSpPr>
          <p:cNvPr id="14" name="Shape 7"/>
          <p:cNvSpPr/>
          <p:nvPr/>
        </p:nvSpPr>
        <p:spPr>
          <a:xfrm>
            <a:off x="3657600" y="3474720"/>
            <a:ext cx="502920" cy="502920"/>
          </a:xfrm>
          <a:prstGeom prst="ellipse">
            <a:avLst/>
          </a:prstGeom>
          <a:solidFill>
            <a:srgbClr val="69A297"/>
          </a:solidFill>
          <a:ln/>
        </p:spPr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6472" y="3593592"/>
            <a:ext cx="265176" cy="265176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4343400" y="3474720"/>
            <a:ext cx="4251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F3E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«Таймменеджмент»</a:t>
            </a:r>
            <a:endParaRPr lang="en-US" sz="1600" dirty="0"/>
          </a:p>
        </p:txBody>
      </p:sp>
      <p:sp>
        <p:nvSpPr>
          <p:cNvPr id="17" name="Shape 9"/>
          <p:cNvSpPr/>
          <p:nvPr/>
        </p:nvSpPr>
        <p:spPr>
          <a:xfrm>
            <a:off x="3657600" y="4251960"/>
            <a:ext cx="502920" cy="502920"/>
          </a:xfrm>
          <a:prstGeom prst="ellipse">
            <a:avLst/>
          </a:prstGeom>
          <a:solidFill>
            <a:srgbClr val="69A297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472" y="4370832"/>
            <a:ext cx="265176" cy="265176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4343400" y="4251960"/>
            <a:ext cx="4251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F3E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«Емпатія та співчуття — відчуй різницю»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5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Профорієнтація та робота з батьками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548640" y="1234440"/>
            <a:ext cx="548640" cy="54864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" y="1367028"/>
            <a:ext cx="283464" cy="28346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34440" y="1234440"/>
            <a:ext cx="4114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Тестування з профорієнтації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548640" y="2148840"/>
            <a:ext cx="548640" cy="54864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8" y="2286000"/>
            <a:ext cx="283464" cy="28346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34440" y="2148840"/>
            <a:ext cx="4114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Батьківські збори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1234440" y="2880360"/>
            <a:ext cx="420624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SzPct val="100000"/>
              <a:buChar char="•"/>
            </a:pPr>
            <a:r>
              <a:rPr lang="en-US" sz="1550" dirty="0">
                <a:solidFill>
                  <a:srgbClr val="E3ECE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«Коли дитині потрібна допомога психолога»</a:t>
            </a:r>
            <a:endParaRPr lang="en-US" sz="1550" dirty="0"/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SzPct val="100000"/>
              <a:buChar char="•"/>
            </a:pPr>
            <a:r>
              <a:rPr lang="en-US" sz="1550" dirty="0">
                <a:solidFill>
                  <a:srgbClr val="E3ECE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«Особливості поведінки підлітків»</a:t>
            </a:r>
            <a:endParaRPr lang="en-US" sz="1550" dirty="0"/>
          </a:p>
          <a:p>
            <a:pPr marL="342900" indent="-342900">
              <a:lnSpc>
                <a:spcPct val="110000"/>
              </a:lnSpc>
              <a:buSzPct val="100000"/>
              <a:buChar char="•"/>
            </a:pPr>
            <a:r>
              <a:rPr lang="en-US" sz="1550" dirty="0">
                <a:solidFill>
                  <a:srgbClr val="E3ECE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«Чому діти незрозумілі дорослим? Сепарація»</a:t>
            </a:r>
            <a:endParaRPr lang="en-US" sz="1550" dirty="0"/>
          </a:p>
        </p:txBody>
      </p:sp>
      <p:pic>
        <p:nvPicPr>
          <p:cNvPr id="10" name="Image 2" descr="images/IMG_0427.jpe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60720" y="1143000"/>
            <a:ext cx="2834640" cy="3429000"/>
          </a:xfrm>
          <a:prstGeom prst="rect">
            <a:avLst/>
          </a:prstGeom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0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Екран (16:9)</PresentationFormat>
  <Paragraphs>25</Paragraphs>
  <Slides>5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соціально-психологічної служби ліцею «Галицький»</dc:title>
  <dc:subject>PptxGenJS Presentation</dc:subject>
  <dc:creator>Соціально-психологічна служба</dc:creator>
  <cp:lastModifiedBy>Student</cp:lastModifiedBy>
  <cp:revision>2</cp:revision>
  <dcterms:created xsi:type="dcterms:W3CDTF">2026-06-15T12:03:38Z</dcterms:created>
  <dcterms:modified xsi:type="dcterms:W3CDTF">2026-06-15T12:07:59Z</dcterms:modified>
</cp:coreProperties>
</file>