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5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8854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39039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7876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80293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36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14830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28125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144831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64589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6605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9526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491296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7428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BBF27-5E1F-4629-9A52-B9BF0B8BA575}" type="datetimeFigureOut">
              <a:rPr lang="uk-UA" smtClean="0"/>
              <a:t>16.06.2026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F6B11-E7F1-4A00-BAD4-0153826FA4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029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D7A6E"/>
          </a:solidFill>
          <a:ln/>
        </p:spPr>
      </p:sp>
      <p:sp>
        <p:nvSpPr>
          <p:cNvPr id="3" name="Shape 1"/>
          <p:cNvSpPr/>
          <p:nvPr/>
        </p:nvSpPr>
        <p:spPr>
          <a:xfrm>
            <a:off x="411480" y="274320"/>
            <a:ext cx="109728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246888" y="438912"/>
            <a:ext cx="438912" cy="10972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ЛІЦЕЙ «ГАЛИЦЬКИЙ»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МЕДИЧНА СЛУЖБА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5DD9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Турбота про здоров'я наших учнів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200400" y="2834640"/>
            <a:ext cx="2743200" cy="54864"/>
          </a:xfrm>
          <a:prstGeom prst="rect">
            <a:avLst/>
          </a:prstGeom>
          <a:solidFill>
            <a:srgbClr val="2EB8A4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3108960"/>
            <a:ext cx="2651760" cy="1554480"/>
          </a:xfrm>
          <a:prstGeom prst="roundRect">
            <a:avLst>
              <a:gd name="adj" fmla="val 7059"/>
            </a:avLst>
          </a:prstGeom>
          <a:solidFill>
            <a:srgbClr val="0D7A6E">
              <a:alpha val="70000"/>
            </a:srgbClr>
          </a:solidFill>
          <a:ln/>
          <a:effectLst>
            <a:outerShdw blurRad="101600" dist="381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48640" y="3291840"/>
            <a:ext cx="2468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Просвітницька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робота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355848" y="3108960"/>
            <a:ext cx="2651760" cy="1554480"/>
          </a:xfrm>
          <a:prstGeom prst="roundRect">
            <a:avLst>
              <a:gd name="adj" fmla="val 7059"/>
            </a:avLst>
          </a:prstGeom>
          <a:solidFill>
            <a:srgbClr val="0D7A6E">
              <a:alpha val="70000"/>
            </a:srgbClr>
          </a:solidFill>
          <a:ln/>
          <a:effectLst>
            <a:outerShdw blurRad="101600" dist="381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47288" y="3291840"/>
            <a:ext cx="2468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Здоров'я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молодших класів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254496" y="3108960"/>
            <a:ext cx="2651760" cy="1554480"/>
          </a:xfrm>
          <a:prstGeom prst="roundRect">
            <a:avLst>
              <a:gd name="adj" fmla="val 7059"/>
            </a:avLst>
          </a:prstGeom>
          <a:solidFill>
            <a:srgbClr val="0D7A6E">
              <a:alpha val="70000"/>
            </a:srgbClr>
          </a:solidFill>
          <a:ln/>
          <a:effectLst>
            <a:outerShdw blurRad="101600" dist="381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345936" y="3291840"/>
            <a:ext cx="24688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Практичні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заняття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8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5143500"/>
          </a:xfrm>
          <a:prstGeom prst="rect">
            <a:avLst/>
          </a:prstGeom>
          <a:solidFill>
            <a:srgbClr val="1A3A4A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82880" y="274320"/>
            <a:ext cx="3840480" cy="384048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28600" y="425196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2EB8A4"/>
          </a:solidFill>
          <a:ln/>
        </p:spPr>
      </p:sp>
      <p:sp>
        <p:nvSpPr>
          <p:cNvPr id="5" name="Text 2"/>
          <p:cNvSpPr/>
          <p:nvPr/>
        </p:nvSpPr>
        <p:spPr>
          <a:xfrm>
            <a:off x="228600" y="42519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480560" y="27432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480560" y="658368"/>
            <a:ext cx="4389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Знайомство з мікросвітом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480560" y="14173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D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Віруси і бактерії</a:t>
            </a:r>
            <a:endParaRPr lang="en-US" sz="2200" dirty="0"/>
          </a:p>
        </p:txBody>
      </p:sp>
      <p:sp>
        <p:nvSpPr>
          <p:cNvPr id="9" name="Shape 6"/>
          <p:cNvSpPr/>
          <p:nvPr/>
        </p:nvSpPr>
        <p:spPr>
          <a:xfrm>
            <a:off x="4480560" y="1920240"/>
            <a:ext cx="2286000" cy="45720"/>
          </a:xfrm>
          <a:prstGeom prst="rect">
            <a:avLst/>
          </a:prstGeom>
          <a:solidFill>
            <a:srgbClr val="5DD9C1"/>
          </a:solidFill>
          <a:ln/>
        </p:spPr>
      </p:sp>
      <p:sp>
        <p:nvSpPr>
          <p:cNvPr id="10" name="Text 7"/>
          <p:cNvSpPr/>
          <p:nvPr/>
        </p:nvSpPr>
        <p:spPr>
          <a:xfrm>
            <a:off x="4480560" y="210312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Захопливе заняття для молодших класів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480560" y="269748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2" name="Text 9"/>
          <p:cNvSpPr/>
          <p:nvPr/>
        </p:nvSpPr>
        <p:spPr>
          <a:xfrm>
            <a:off x="4773168" y="26060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Знайомство з невидимим світом мікроорганізмів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480560" y="324612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4" name="Text 11"/>
          <p:cNvSpPr/>
          <p:nvPr/>
        </p:nvSpPr>
        <p:spPr>
          <a:xfrm>
            <a:off x="4773168" y="31546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Практичне дослідження: частинки на долонях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480560" y="379476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6" name="Text 13"/>
          <p:cNvSpPr/>
          <p:nvPr/>
        </p:nvSpPr>
        <p:spPr>
          <a:xfrm>
            <a:off x="4773168" y="37033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Інтерактивна демонстрація вірусів та бактерій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480560" y="434340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8" name="Text 15"/>
          <p:cNvSpPr/>
          <p:nvPr/>
        </p:nvSpPr>
        <p:spPr>
          <a:xfrm>
            <a:off x="4773168" y="425196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Формування навичок особистої гігієни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8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37760" y="0"/>
            <a:ext cx="4206240" cy="5143500"/>
          </a:xfrm>
          <a:prstGeom prst="rect">
            <a:avLst/>
          </a:prstGeom>
          <a:solidFill>
            <a:srgbClr val="1A3A4A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120640" y="274320"/>
            <a:ext cx="3840480" cy="39319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8412480" y="434340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2EB8A4"/>
          </a:solidFill>
          <a:ln/>
        </p:spPr>
      </p:sp>
      <p:sp>
        <p:nvSpPr>
          <p:cNvPr id="5" name="Text 2"/>
          <p:cNvSpPr/>
          <p:nvPr/>
        </p:nvSpPr>
        <p:spPr>
          <a:xfrm>
            <a:off x="8412480" y="4343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365760" y="274320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65760" y="658368"/>
            <a:ext cx="4297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Зміцнення імунітету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365760" y="132588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 ставлення до здоров'я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365760" y="1901952"/>
            <a:ext cx="2286000" cy="45720"/>
          </a:xfrm>
          <a:prstGeom prst="rect">
            <a:avLst/>
          </a:prstGeom>
          <a:solidFill>
            <a:srgbClr val="5DD9C1"/>
          </a:solidFill>
          <a:ln/>
        </p:spPr>
      </p:sp>
      <p:sp>
        <p:nvSpPr>
          <p:cNvPr id="10" name="Text 7"/>
          <p:cNvSpPr/>
          <p:nvPr/>
        </p:nvSpPr>
        <p:spPr>
          <a:xfrm>
            <a:off x="365760" y="2057400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Інформаційно-просвітницькі уроки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365760" y="260604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2" name="Text 9"/>
          <p:cNvSpPr/>
          <p:nvPr/>
        </p:nvSpPr>
        <p:spPr>
          <a:xfrm>
            <a:off x="658368" y="25146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Роль імунної системи у захисті організму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65760" y="315468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4" name="Text 11"/>
          <p:cNvSpPr/>
          <p:nvPr/>
        </p:nvSpPr>
        <p:spPr>
          <a:xfrm>
            <a:off x="658368" y="30632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Здоровий спосіб життя і його складові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365760" y="370332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6" name="Text 13"/>
          <p:cNvSpPr/>
          <p:nvPr/>
        </p:nvSpPr>
        <p:spPr>
          <a:xfrm>
            <a:off x="658368" y="36118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Відповідальне ставлення до власного здоров'я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65760" y="4251960"/>
            <a:ext cx="201168" cy="201168"/>
          </a:xfrm>
          <a:prstGeom prst="ellipse">
            <a:avLst/>
          </a:prstGeom>
          <a:solidFill>
            <a:srgbClr val="2EB8A4"/>
          </a:solidFill>
          <a:ln/>
        </p:spPr>
      </p:sp>
      <p:sp>
        <p:nvSpPr>
          <p:cNvPr id="18" name="Text 15"/>
          <p:cNvSpPr/>
          <p:nvPr/>
        </p:nvSpPr>
        <p:spPr>
          <a:xfrm>
            <a:off x="658368" y="41605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Профілактика захворювань серед учнів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83</Words>
  <Application>Microsoft Office PowerPoint</Application>
  <PresentationFormat>Екран (16:9)</PresentationFormat>
  <Paragraphs>28</Paragraphs>
  <Slides>3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Медична служба ліцею Галицький</dc:title>
  <dc:subject>PptxGenJS Presentation</dc:subject>
  <dc:creator>PptxGenJS</dc:creator>
  <cp:lastModifiedBy>Student</cp:lastModifiedBy>
  <cp:revision>2</cp:revision>
  <dcterms:created xsi:type="dcterms:W3CDTF">2026-06-16T07:22:37Z</dcterms:created>
  <dcterms:modified xsi:type="dcterms:W3CDTF">2026-06-16T07:26:45Z</dcterms:modified>
</cp:coreProperties>
</file>