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70" r:id="rId4"/>
    <p:sldId id="258" r:id="rId5"/>
    <p:sldId id="259" r:id="rId6"/>
    <p:sldId id="271" r:id="rId7"/>
    <p:sldId id="260" r:id="rId8"/>
    <p:sldId id="272" r:id="rId9"/>
    <p:sldId id="261" r:id="rId10"/>
    <p:sldId id="262" r:id="rId11"/>
    <p:sldId id="263" r:id="rId12"/>
    <p:sldId id="273" r:id="rId13"/>
    <p:sldId id="264" r:id="rId14"/>
    <p:sldId id="265" r:id="rId15"/>
    <p:sldId id="266" r:id="rId16"/>
    <p:sldId id="267" r:id="rId17"/>
    <p:sldId id="268" r:id="rId18"/>
    <p:sldId id="274" r:id="rId19"/>
    <p:sldId id="275" r:id="rId20"/>
    <p:sldId id="269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EC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07" autoAdjust="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126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938C5D-1580-4A90-9EDD-EBECB00C15F4}" type="datetimeFigureOut">
              <a:rPr lang="uk-UA" smtClean="0"/>
              <a:t>18.06.2026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65901-2A3C-4F63-9E8C-FE02A538EF8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1506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65901-2A3C-4F63-9E8C-FE02A538EF8B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1082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png"/><Relationship Id="rId7" Type="http://schemas.openxmlformats.org/officeDocument/2006/relationships/image" Target="../media/image92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13" y="2942679"/>
            <a:ext cx="5344271" cy="39153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7342" y="222349"/>
            <a:ext cx="1032507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>
                <a:solidFill>
                  <a:srgbClr val="193F8C"/>
                </a:solidFill>
              </a:defRPr>
            </a:pPr>
            <a:r>
              <a:rPr sz="4400" dirty="0" err="1"/>
              <a:t>Виховна</a:t>
            </a:r>
            <a:r>
              <a:rPr sz="4400" dirty="0"/>
              <a:t> </a:t>
            </a:r>
            <a:r>
              <a:rPr sz="4400" dirty="0" err="1"/>
              <a:t>робота</a:t>
            </a:r>
            <a:r>
              <a:rPr sz="4400" dirty="0"/>
              <a:t> </a:t>
            </a:r>
            <a:r>
              <a:rPr sz="4400" dirty="0" err="1"/>
              <a:t>Ліцею</a:t>
            </a:r>
            <a:r>
              <a:rPr sz="4400" dirty="0"/>
              <a:t> «</a:t>
            </a:r>
            <a:r>
              <a:rPr sz="4400" dirty="0" err="1"/>
              <a:t>Галицький</a:t>
            </a:r>
            <a:r>
              <a:rPr sz="4400" dirty="0"/>
              <a:t>» ЛМР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8368" y="1080007"/>
            <a:ext cx="365760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>
                <a:solidFill>
                  <a:srgbClr val="E8B300"/>
                </a:solidFill>
              </a:defRPr>
            </a:pPr>
            <a:r>
              <a:rPr dirty="0"/>
              <a:t>▁▁▁▁▁▁▁▁▁▁▁▁▁▁▁▁▁▁▁▁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3999" y="1071801"/>
            <a:ext cx="6600093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200">
                <a:solidFill>
                  <a:srgbClr val="373737"/>
                </a:solidFill>
              </a:defRPr>
            </a:pPr>
            <a:r>
              <a:rPr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2025</a:t>
            </a:r>
            <a:r>
              <a:rPr lang="uk-UA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/</a:t>
            </a:r>
            <a:r>
              <a:rPr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2026 </a:t>
            </a:r>
            <a:r>
              <a:rPr sz="4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навчальний</a:t>
            </a:r>
            <a:r>
              <a:rPr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sz="4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рік</a:t>
            </a:r>
            <a:endParaRPr sz="40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defRPr sz="2200">
                <a:solidFill>
                  <a:srgbClr val="373737"/>
                </a:solidFill>
              </a:defRPr>
            </a:pPr>
            <a:endParaRPr lang="ru-RU" sz="1000" dirty="0"/>
          </a:p>
          <a:p>
            <a:pPr algn="just">
              <a:defRPr sz="2200">
                <a:solidFill>
                  <a:srgbClr val="373737"/>
                </a:solidFill>
              </a:defRPr>
            </a:pP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</a:rPr>
              <a:t>Виховна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 система </a:t>
            </a:r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</a:rPr>
              <a:t>Ліцею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 «</a:t>
            </a:r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</a:rPr>
              <a:t>Галицький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» ЛМР — </a:t>
            </a:r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</a:rPr>
              <a:t>це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</a:rPr>
              <a:t>цілісний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</a:rPr>
              <a:t>простір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 для </a:t>
            </a:r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</a:rPr>
              <a:t>розвитку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</a:rPr>
              <a:t>громадянських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</a:rPr>
              <a:t>моральних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</a:rPr>
              <a:t>творчих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 і </a:t>
            </a:r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</a:rPr>
              <a:t>лідерських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</a:rPr>
              <a:t>якостей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</a:rPr>
              <a:t>учнів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 та </a:t>
            </a:r>
            <a:r>
              <a:rPr lang="uk-UA" sz="3200" dirty="0" smtClean="0">
                <a:solidFill>
                  <a:schemeClr val="tx2">
                    <a:lumMod val="75000"/>
                  </a:schemeClr>
                </a:solidFill>
              </a:rPr>
              <a:t>спрямована на формування вільної, свідомої, патріотичної та відповідальної особистості через реалізацію різноманітних напрямів виховної діяльності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sz="32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0080" y="411480"/>
            <a:ext cx="10972800" cy="731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>
                <a:solidFill>
                  <a:srgbClr val="193F8C"/>
                </a:solidFill>
              </a:defRPr>
            </a:pPr>
            <a:r>
              <a:t>Екологічне виховання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8368" y="868680"/>
            <a:ext cx="365760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>
                <a:solidFill>
                  <a:srgbClr val="E8B300"/>
                </a:solidFill>
              </a:defRPr>
            </a:pPr>
            <a:r>
              <a:t>▁▁▁▁▁▁▁▁▁▁▁▁▁▁▁▁▁▁▁▁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3226" y="1298679"/>
            <a:ext cx="1617302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>
                <a:solidFill>
                  <a:srgbClr val="373737"/>
                </a:solidFill>
              </a:defRPr>
            </a:pPr>
            <a:r>
              <a:rPr dirty="0"/>
              <a:t>• </a:t>
            </a:r>
            <a:r>
              <a:rPr dirty="0" err="1"/>
              <a:t>Толоки</a:t>
            </a:r>
            <a:endParaRPr dirty="0"/>
          </a:p>
          <a:p>
            <a:pPr>
              <a:defRPr sz="2000">
                <a:solidFill>
                  <a:srgbClr val="373737"/>
                </a:solidFill>
              </a:defRPr>
            </a:pPr>
            <a:r>
              <a:rPr dirty="0"/>
              <a:t>• </a:t>
            </a:r>
            <a:r>
              <a:rPr lang="uk-UA" dirty="0" smtClean="0"/>
              <a:t>Екскурсії</a:t>
            </a:r>
            <a:endParaRPr dirty="0"/>
          </a:p>
          <a:p>
            <a:pPr>
              <a:defRPr sz="2000">
                <a:solidFill>
                  <a:srgbClr val="373737"/>
                </a:solidFill>
              </a:defRPr>
            </a:pPr>
            <a:r>
              <a:rPr dirty="0" smtClean="0"/>
              <a:t>• </a:t>
            </a:r>
            <a:r>
              <a:rPr dirty="0" err="1"/>
              <a:t>Екопроєкти</a:t>
            </a:r>
            <a:endParaRPr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498" y="3239683"/>
            <a:ext cx="4933950" cy="3524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797" y="111639"/>
            <a:ext cx="4730035" cy="32771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629" y="3814104"/>
            <a:ext cx="4454371" cy="25627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7763" y="1033143"/>
            <a:ext cx="5060064" cy="26554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765" y="3192862"/>
            <a:ext cx="4606905" cy="35349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2814" y="3400770"/>
            <a:ext cx="2186833" cy="336316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866" y="151870"/>
            <a:ext cx="5011321" cy="32114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0080" y="411480"/>
            <a:ext cx="10972800" cy="731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>
                <a:solidFill>
                  <a:srgbClr val="193F8C"/>
                </a:solidFill>
              </a:defRPr>
            </a:pPr>
            <a:r>
              <a:t>Спортивно-оздоровчий напрям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8368" y="868680"/>
            <a:ext cx="365760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>
                <a:solidFill>
                  <a:srgbClr val="E8B300"/>
                </a:solidFill>
              </a:defRPr>
            </a:pPr>
            <a:r>
              <a:t>▁▁▁▁▁▁▁▁▁▁▁▁▁▁▁▁▁▁▁▁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" y="1280160"/>
            <a:ext cx="3675430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>
                <a:solidFill>
                  <a:srgbClr val="373737"/>
                </a:solidFill>
              </a:defRPr>
            </a:pPr>
            <a:r>
              <a:rPr dirty="0"/>
              <a:t>• </a:t>
            </a:r>
            <a:r>
              <a:rPr dirty="0" err="1"/>
              <a:t>Змагання</a:t>
            </a:r>
            <a:endParaRPr dirty="0"/>
          </a:p>
          <a:p>
            <a:pPr>
              <a:defRPr sz="2000">
                <a:solidFill>
                  <a:srgbClr val="373737"/>
                </a:solidFill>
              </a:defRPr>
            </a:pPr>
            <a:r>
              <a:rPr dirty="0"/>
              <a:t>• </a:t>
            </a:r>
            <a:r>
              <a:rPr dirty="0" err="1"/>
              <a:t>Чирлідинг</a:t>
            </a:r>
            <a:endParaRPr dirty="0"/>
          </a:p>
          <a:p>
            <a:pPr>
              <a:defRPr sz="2000">
                <a:solidFill>
                  <a:srgbClr val="373737"/>
                </a:solidFill>
              </a:defRPr>
            </a:pPr>
            <a:r>
              <a:rPr dirty="0"/>
              <a:t>• </a:t>
            </a:r>
            <a:r>
              <a:rPr dirty="0" err="1" smtClean="0"/>
              <a:t>Теніс</a:t>
            </a:r>
            <a:r>
              <a:rPr lang="uk-UA" dirty="0" smtClean="0"/>
              <a:t>, Волейбол, Карате, Шахи</a:t>
            </a:r>
            <a:endParaRPr dirty="0"/>
          </a:p>
          <a:p>
            <a:pPr>
              <a:defRPr sz="2000">
                <a:solidFill>
                  <a:srgbClr val="373737"/>
                </a:solidFill>
              </a:defRPr>
            </a:pPr>
            <a:r>
              <a:rPr dirty="0"/>
              <a:t>• </a:t>
            </a:r>
            <a:r>
              <a:rPr dirty="0" err="1"/>
              <a:t>Спортивні</a:t>
            </a:r>
            <a:r>
              <a:rPr dirty="0"/>
              <a:t> </a:t>
            </a:r>
            <a:r>
              <a:rPr dirty="0" err="1"/>
              <a:t>свята</a:t>
            </a:r>
            <a:endParaRPr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185" y="1941879"/>
            <a:ext cx="2574102" cy="44997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18" y="3052123"/>
            <a:ext cx="4183500" cy="33943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9554" y="3541877"/>
            <a:ext cx="4680239" cy="290464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485" y="0"/>
            <a:ext cx="5817379" cy="41394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348" y="2843496"/>
            <a:ext cx="4737903" cy="39180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9203"/>
          <a:stretch/>
        </p:blipFill>
        <p:spPr>
          <a:xfrm>
            <a:off x="182251" y="2460630"/>
            <a:ext cx="3151106" cy="43008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884" y="0"/>
            <a:ext cx="2320969" cy="26621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8514" y="4139423"/>
            <a:ext cx="2534676" cy="27191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699" y="0"/>
            <a:ext cx="3611301" cy="297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44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620" y="411480"/>
            <a:ext cx="114392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>
                <a:solidFill>
                  <a:srgbClr val="193F8C"/>
                </a:solidFill>
              </a:defRPr>
            </a:pPr>
            <a:r>
              <a:rPr dirty="0" err="1"/>
              <a:t>Художньо-естетичне</a:t>
            </a:r>
            <a:r>
              <a:rPr dirty="0"/>
              <a:t> </a:t>
            </a:r>
            <a:r>
              <a:rPr dirty="0" err="1"/>
              <a:t>виховання</a:t>
            </a:r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658368" y="868680"/>
            <a:ext cx="365760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>
                <a:solidFill>
                  <a:srgbClr val="E8B300"/>
                </a:solidFill>
              </a:defRPr>
            </a:pPr>
            <a:r>
              <a:t>▁▁▁▁▁▁▁▁▁▁▁▁▁▁▁▁▁▁▁▁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" y="1280160"/>
            <a:ext cx="10515600" cy="5029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>
                <a:solidFill>
                  <a:srgbClr val="373737"/>
                </a:solidFill>
              </a:defRPr>
            </a:pPr>
            <a:r>
              <a:t>• Конкурси</a:t>
            </a:r>
          </a:p>
          <a:p>
            <a:pPr>
              <a:defRPr sz="2000">
                <a:solidFill>
                  <a:srgbClr val="373737"/>
                </a:solidFill>
              </a:defRPr>
            </a:pPr>
            <a:r>
              <a:t>• Театри</a:t>
            </a:r>
          </a:p>
          <a:p>
            <a:pPr>
              <a:defRPr sz="2000">
                <a:solidFill>
                  <a:srgbClr val="373737"/>
                </a:solidFill>
              </a:defRPr>
            </a:pPr>
            <a:r>
              <a:t>• Музеї</a:t>
            </a:r>
          </a:p>
          <a:p>
            <a:pPr>
              <a:defRPr sz="2000">
                <a:solidFill>
                  <a:srgbClr val="373737"/>
                </a:solidFill>
              </a:defRPr>
            </a:pPr>
            <a:r>
              <a:t>• Виставки</a:t>
            </a:r>
          </a:p>
          <a:p>
            <a:pPr>
              <a:defRPr sz="2000">
                <a:solidFill>
                  <a:srgbClr val="373737"/>
                </a:solidFill>
              </a:defRPr>
            </a:pPr>
            <a:r>
              <a:t>• Творчі проєкти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8" y="3367531"/>
            <a:ext cx="5559562" cy="34904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205" y="0"/>
            <a:ext cx="6838907" cy="34999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053" y="3329675"/>
            <a:ext cx="5163199" cy="35283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0080" y="411480"/>
            <a:ext cx="10972800" cy="731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>
                <a:solidFill>
                  <a:srgbClr val="193F8C"/>
                </a:solidFill>
              </a:defRPr>
            </a:pPr>
            <a:r>
              <a:t>Учнівське самоврядування та лідерство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8368" y="868680"/>
            <a:ext cx="365760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>
                <a:solidFill>
                  <a:srgbClr val="E8B300"/>
                </a:solidFill>
              </a:defRPr>
            </a:pPr>
            <a:r>
              <a:t>▁▁▁▁▁▁▁▁▁▁▁▁▁▁▁▁▁▁▁▁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" y="1280160"/>
            <a:ext cx="2484847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>
                <a:solidFill>
                  <a:srgbClr val="373737"/>
                </a:solidFill>
              </a:defRPr>
            </a:pPr>
            <a:r>
              <a:rPr dirty="0"/>
              <a:t>• </a:t>
            </a:r>
            <a:r>
              <a:rPr dirty="0" err="1"/>
              <a:t>Організація</a:t>
            </a:r>
            <a:r>
              <a:rPr dirty="0"/>
              <a:t> </a:t>
            </a:r>
            <a:r>
              <a:rPr dirty="0" err="1"/>
              <a:t>заходів</a:t>
            </a:r>
            <a:endParaRPr dirty="0"/>
          </a:p>
          <a:p>
            <a:pPr>
              <a:defRPr sz="2000">
                <a:solidFill>
                  <a:srgbClr val="373737"/>
                </a:solidFill>
              </a:defRPr>
            </a:pPr>
            <a:r>
              <a:rPr dirty="0"/>
              <a:t>• Voice </a:t>
            </a:r>
            <a:r>
              <a:rPr lang="en-US" dirty="0" smtClean="0"/>
              <a:t>of </a:t>
            </a:r>
            <a:r>
              <a:rPr dirty="0" smtClean="0"/>
              <a:t>Schools</a:t>
            </a:r>
            <a:endParaRPr dirty="0"/>
          </a:p>
          <a:p>
            <a:pPr>
              <a:defRPr sz="2000">
                <a:solidFill>
                  <a:srgbClr val="373737"/>
                </a:solidFill>
              </a:defRPr>
            </a:pPr>
            <a:r>
              <a:rPr dirty="0"/>
              <a:t>• </a:t>
            </a:r>
            <a:r>
              <a:rPr dirty="0" err="1"/>
              <a:t>Учнівські</a:t>
            </a:r>
            <a:r>
              <a:rPr dirty="0"/>
              <a:t> </a:t>
            </a:r>
            <a:r>
              <a:rPr dirty="0" err="1"/>
              <a:t>проєкти</a:t>
            </a:r>
            <a:endParaRPr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21578"/>
            <a:ext cx="3160829" cy="25391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353" y="2853467"/>
            <a:ext cx="3018076" cy="35479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126" y="610665"/>
            <a:ext cx="1971336" cy="23546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348" y="3907870"/>
            <a:ext cx="2686098" cy="26407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4448" y="1143000"/>
            <a:ext cx="3433540" cy="28657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53875"/>
            <a:ext cx="2942254" cy="37041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446" y="3087218"/>
            <a:ext cx="3658779" cy="377078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0080" y="411480"/>
            <a:ext cx="10972800" cy="731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>
                <a:solidFill>
                  <a:srgbClr val="193F8C"/>
                </a:solidFill>
              </a:defRPr>
            </a:pPr>
            <a:r>
              <a:t>Робота з батьками та родинне виховання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8368" y="868680"/>
            <a:ext cx="365760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>
                <a:solidFill>
                  <a:srgbClr val="E8B300"/>
                </a:solidFill>
              </a:defRPr>
            </a:pPr>
            <a:r>
              <a:t>▁▁▁▁▁▁▁▁▁▁▁▁▁▁▁▁▁▁▁▁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2524" y="1124256"/>
            <a:ext cx="10515600" cy="5029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>
                <a:solidFill>
                  <a:srgbClr val="373737"/>
                </a:solidFill>
              </a:defRPr>
            </a:pPr>
            <a:r>
              <a:rPr dirty="0"/>
              <a:t>• </a:t>
            </a:r>
            <a:r>
              <a:rPr dirty="0" err="1"/>
              <a:t>День</a:t>
            </a:r>
            <a:r>
              <a:rPr dirty="0"/>
              <a:t> </a:t>
            </a:r>
            <a:r>
              <a:rPr dirty="0" err="1"/>
              <a:t>матері</a:t>
            </a:r>
            <a:endParaRPr dirty="0"/>
          </a:p>
          <a:p>
            <a:pPr>
              <a:defRPr sz="2000">
                <a:solidFill>
                  <a:srgbClr val="373737"/>
                </a:solidFill>
              </a:defRPr>
            </a:pPr>
            <a:r>
              <a:rPr dirty="0"/>
              <a:t>• </a:t>
            </a:r>
            <a:r>
              <a:rPr dirty="0" err="1"/>
              <a:t>Родинні</a:t>
            </a:r>
            <a:r>
              <a:rPr dirty="0"/>
              <a:t> </a:t>
            </a:r>
            <a:r>
              <a:rPr dirty="0" err="1"/>
              <a:t>свята</a:t>
            </a:r>
            <a:endParaRPr dirty="0"/>
          </a:p>
          <a:p>
            <a:pPr>
              <a:defRPr sz="2000">
                <a:solidFill>
                  <a:srgbClr val="373737"/>
                </a:solidFill>
              </a:defRPr>
            </a:pPr>
            <a:r>
              <a:rPr dirty="0"/>
              <a:t>• </a:t>
            </a:r>
            <a:r>
              <a:rPr dirty="0" err="1"/>
              <a:t>Спільні</a:t>
            </a:r>
            <a:r>
              <a:rPr dirty="0"/>
              <a:t> </a:t>
            </a:r>
            <a:r>
              <a:rPr dirty="0" err="1"/>
              <a:t>заходи</a:t>
            </a:r>
            <a:endParaRPr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88" y="2154816"/>
            <a:ext cx="3149862" cy="27920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312" y="3844945"/>
            <a:ext cx="4183431" cy="29371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576" y="1051560"/>
            <a:ext cx="3518098" cy="25492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35" y="96153"/>
            <a:ext cx="2695408" cy="36986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0" y="4180561"/>
            <a:ext cx="4059566" cy="26648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335" y="1189998"/>
            <a:ext cx="2255855" cy="29542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651" y="3638843"/>
            <a:ext cx="2794653" cy="321915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0080" y="411480"/>
            <a:ext cx="10972800" cy="731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>
                <a:solidFill>
                  <a:srgbClr val="193F8C"/>
                </a:solidFill>
              </a:defRPr>
            </a:pPr>
            <a:r>
              <a:t>Екскурсійна діяльність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8368" y="868680"/>
            <a:ext cx="365760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>
                <a:solidFill>
                  <a:srgbClr val="E8B300"/>
                </a:solidFill>
              </a:defRPr>
            </a:pPr>
            <a:r>
              <a:t>▁▁▁▁▁▁▁▁▁▁▁▁▁▁▁▁▁▁▁▁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8398" y="1275530"/>
            <a:ext cx="10515600" cy="5029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>
                <a:solidFill>
                  <a:srgbClr val="373737"/>
                </a:solidFill>
              </a:defRPr>
            </a:pPr>
            <a:r>
              <a:rPr dirty="0"/>
              <a:t>• </a:t>
            </a:r>
            <a:r>
              <a:rPr dirty="0" err="1"/>
              <a:t>Музеї</a:t>
            </a:r>
            <a:endParaRPr dirty="0"/>
          </a:p>
          <a:p>
            <a:pPr>
              <a:defRPr sz="2000">
                <a:solidFill>
                  <a:srgbClr val="373737"/>
                </a:solidFill>
              </a:defRPr>
            </a:pPr>
            <a:r>
              <a:rPr dirty="0"/>
              <a:t>• </a:t>
            </a:r>
            <a:r>
              <a:rPr dirty="0" err="1"/>
              <a:t>Подорожі</a:t>
            </a:r>
            <a:endParaRPr dirty="0"/>
          </a:p>
          <a:p>
            <a:pPr>
              <a:defRPr sz="2000">
                <a:solidFill>
                  <a:srgbClr val="373737"/>
                </a:solidFill>
              </a:defRPr>
            </a:pPr>
            <a:r>
              <a:rPr dirty="0"/>
              <a:t>• </a:t>
            </a:r>
            <a:r>
              <a:rPr dirty="0" err="1"/>
              <a:t>Походи</a:t>
            </a:r>
            <a:endParaRPr dirty="0"/>
          </a:p>
          <a:p>
            <a:pPr>
              <a:defRPr sz="2000">
                <a:solidFill>
                  <a:srgbClr val="373737"/>
                </a:solidFill>
              </a:defRPr>
            </a:pPr>
            <a:r>
              <a:rPr dirty="0"/>
              <a:t>• </a:t>
            </a:r>
            <a:r>
              <a:rPr dirty="0" err="1"/>
              <a:t>Пізнавальні</a:t>
            </a:r>
            <a:r>
              <a:rPr dirty="0"/>
              <a:t> </a:t>
            </a:r>
            <a:r>
              <a:rPr dirty="0" err="1"/>
              <a:t>поїздки</a:t>
            </a:r>
            <a:endParaRPr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201" y="15396"/>
            <a:ext cx="3933901" cy="25202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" y="3585194"/>
            <a:ext cx="7188126" cy="32728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989" y="1224830"/>
            <a:ext cx="5484417" cy="29235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634" y="3409721"/>
            <a:ext cx="4484265" cy="343776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0080" y="411480"/>
            <a:ext cx="10972800" cy="731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>
                <a:solidFill>
                  <a:srgbClr val="193F8C"/>
                </a:solidFill>
              </a:defRPr>
            </a:pPr>
            <a:r>
              <a:t>Досягнення учнів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8368" y="868680"/>
            <a:ext cx="365760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>
                <a:solidFill>
                  <a:srgbClr val="E8B300"/>
                </a:solidFill>
              </a:defRPr>
            </a:pPr>
            <a:r>
              <a:t>▁▁▁▁▁▁▁▁▁▁▁▁▁▁▁▁▁▁▁▁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" y="1280160"/>
            <a:ext cx="10515600" cy="5029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>
                <a:solidFill>
                  <a:srgbClr val="373737"/>
                </a:solidFill>
              </a:defRPr>
            </a:pPr>
            <a:r>
              <a:t>• Дипломи</a:t>
            </a:r>
          </a:p>
          <a:p>
            <a:pPr>
              <a:defRPr sz="2000">
                <a:solidFill>
                  <a:srgbClr val="373737"/>
                </a:solidFill>
              </a:defRPr>
            </a:pPr>
            <a:r>
              <a:t>• Кубки</a:t>
            </a:r>
          </a:p>
          <a:p>
            <a:pPr>
              <a:defRPr sz="2000">
                <a:solidFill>
                  <a:srgbClr val="373737"/>
                </a:solidFill>
              </a:defRPr>
            </a:pPr>
            <a:r>
              <a:t>• Перемоги</a:t>
            </a:r>
          </a:p>
          <a:p>
            <a:pPr>
              <a:defRPr sz="2000">
                <a:solidFill>
                  <a:srgbClr val="373737"/>
                </a:solidFill>
              </a:defRPr>
            </a:pPr>
            <a:r>
              <a:t>• Сертифікати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4"/>
          <a:stretch/>
        </p:blipFill>
        <p:spPr>
          <a:xfrm>
            <a:off x="8924857" y="155901"/>
            <a:ext cx="3283532" cy="42716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061" y="3877183"/>
            <a:ext cx="3193328" cy="29825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7965" y="155901"/>
            <a:ext cx="4741887" cy="49054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4" y="2903657"/>
            <a:ext cx="2681030" cy="39543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606" y="4013404"/>
            <a:ext cx="2950000" cy="284632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3173" y="103361"/>
            <a:ext cx="2772958" cy="31085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041" y="3399852"/>
            <a:ext cx="2079612" cy="32559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38" y="3445161"/>
            <a:ext cx="3416704" cy="32559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944" y="3430489"/>
            <a:ext cx="2553860" cy="32705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7885" y="103361"/>
            <a:ext cx="2940095" cy="32710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" y="40513"/>
            <a:ext cx="2286353" cy="30459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07" y="103361"/>
            <a:ext cx="2097785" cy="298308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891" y="3241564"/>
            <a:ext cx="2409766" cy="345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68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241" y="4046956"/>
            <a:ext cx="2757852" cy="26065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281" y="3017991"/>
            <a:ext cx="2279816" cy="32821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554" y="7844"/>
            <a:ext cx="2203641" cy="39246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050" y="2923156"/>
            <a:ext cx="2029580" cy="33770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467" y="1694191"/>
            <a:ext cx="2570036" cy="32929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3353" y="1478149"/>
            <a:ext cx="2265929" cy="31809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87353" y="464453"/>
            <a:ext cx="1832803" cy="22627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543" y="350500"/>
            <a:ext cx="1624766" cy="239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97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0080" y="411480"/>
            <a:ext cx="10972800" cy="731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>
                <a:solidFill>
                  <a:srgbClr val="193F8C"/>
                </a:solidFill>
              </a:defRPr>
            </a:pPr>
            <a:r>
              <a:t>Національно-патріотичне виховання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8368" y="868680"/>
            <a:ext cx="365760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>
                <a:solidFill>
                  <a:srgbClr val="E8B300"/>
                </a:solidFill>
              </a:defRPr>
            </a:pPr>
            <a:r>
              <a:t>▁▁▁▁▁▁▁▁▁▁▁▁▁▁▁▁▁▁▁▁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9860" y="1220908"/>
            <a:ext cx="3190104" cy="224676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>
                <a:solidFill>
                  <a:srgbClr val="373737"/>
                </a:solidFill>
              </a:defRPr>
            </a:pPr>
            <a:r>
              <a:rPr dirty="0"/>
              <a:t>• </a:t>
            </a:r>
            <a:r>
              <a:rPr lang="uk-UA" dirty="0" smtClean="0"/>
              <a:t>День писемності</a:t>
            </a:r>
          </a:p>
          <a:p>
            <a:pPr>
              <a:defRPr sz="2000">
                <a:solidFill>
                  <a:srgbClr val="373737"/>
                </a:solidFill>
              </a:defRPr>
            </a:pPr>
            <a:r>
              <a:rPr lang="uk-UA" dirty="0"/>
              <a:t>• </a:t>
            </a:r>
            <a:r>
              <a:rPr lang="uk-UA" dirty="0" smtClean="0"/>
              <a:t>День рідної мови</a:t>
            </a:r>
          </a:p>
          <a:p>
            <a:pPr>
              <a:defRPr sz="2000">
                <a:solidFill>
                  <a:srgbClr val="373737"/>
                </a:solidFill>
              </a:defRPr>
            </a:pPr>
            <a:r>
              <a:rPr lang="uk-UA" dirty="0"/>
              <a:t>• </a:t>
            </a:r>
            <a:r>
              <a:rPr dirty="0" err="1" smtClean="0"/>
              <a:t>День</a:t>
            </a:r>
            <a:r>
              <a:rPr dirty="0" smtClean="0"/>
              <a:t> </a:t>
            </a:r>
            <a:r>
              <a:rPr dirty="0" err="1"/>
              <a:t>Соборності</a:t>
            </a:r>
            <a:endParaRPr dirty="0"/>
          </a:p>
          <a:p>
            <a:pPr>
              <a:defRPr sz="2000">
                <a:solidFill>
                  <a:srgbClr val="373737"/>
                </a:solidFill>
              </a:defRPr>
            </a:pPr>
            <a:r>
              <a:rPr dirty="0"/>
              <a:t>• </a:t>
            </a:r>
            <a:r>
              <a:rPr dirty="0" err="1"/>
              <a:t>День</a:t>
            </a:r>
            <a:r>
              <a:rPr dirty="0"/>
              <a:t> </a:t>
            </a:r>
            <a:r>
              <a:rPr dirty="0" err="1"/>
              <a:t>Героїв</a:t>
            </a:r>
            <a:endParaRPr dirty="0"/>
          </a:p>
          <a:p>
            <a:pPr>
              <a:defRPr sz="2000">
                <a:solidFill>
                  <a:srgbClr val="373737"/>
                </a:solidFill>
              </a:defRPr>
            </a:pPr>
            <a:r>
              <a:rPr dirty="0"/>
              <a:t>• </a:t>
            </a:r>
            <a:r>
              <a:rPr dirty="0" err="1"/>
              <a:t>День</a:t>
            </a:r>
            <a:r>
              <a:rPr dirty="0"/>
              <a:t> </a:t>
            </a:r>
            <a:r>
              <a:rPr dirty="0" err="1"/>
              <a:t>вишиванки</a:t>
            </a:r>
            <a:endParaRPr dirty="0"/>
          </a:p>
          <a:p>
            <a:pPr>
              <a:defRPr sz="2000">
                <a:solidFill>
                  <a:srgbClr val="373737"/>
                </a:solidFill>
              </a:defRPr>
            </a:pPr>
            <a:r>
              <a:rPr dirty="0"/>
              <a:t>• </a:t>
            </a:r>
            <a:r>
              <a:rPr dirty="0" err="1"/>
              <a:t>Небесна</a:t>
            </a:r>
            <a:r>
              <a:rPr dirty="0"/>
              <a:t> </a:t>
            </a:r>
            <a:r>
              <a:rPr dirty="0" err="1"/>
              <a:t>Сотня</a:t>
            </a:r>
            <a:endParaRPr dirty="0"/>
          </a:p>
          <a:p>
            <a:pPr>
              <a:defRPr sz="2000">
                <a:solidFill>
                  <a:srgbClr val="373737"/>
                </a:solidFill>
              </a:defRPr>
            </a:pPr>
            <a:r>
              <a:rPr dirty="0"/>
              <a:t>• </a:t>
            </a:r>
            <a:r>
              <a:rPr dirty="0" smtClean="0"/>
              <a:t>В</a:t>
            </a:r>
            <a:r>
              <a:rPr lang="uk-UA" dirty="0" err="1" smtClean="0"/>
              <a:t>олонтерство</a:t>
            </a:r>
            <a:r>
              <a:rPr dirty="0" smtClean="0"/>
              <a:t>, </a:t>
            </a:r>
            <a:r>
              <a:rPr lang="uk-UA" dirty="0" smtClean="0"/>
              <a:t>ЗСУ, </a:t>
            </a:r>
            <a:r>
              <a:rPr dirty="0" err="1" smtClean="0"/>
              <a:t>музеї</a:t>
            </a:r>
            <a:r>
              <a:rPr dirty="0"/>
              <a:t>,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934" y="13240"/>
            <a:ext cx="4041066" cy="29154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19" y="2372726"/>
            <a:ext cx="4843281" cy="33406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0" y="3983677"/>
            <a:ext cx="4673930" cy="26440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982" y="868680"/>
            <a:ext cx="3325455" cy="49134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58" y="4619901"/>
            <a:ext cx="6321856" cy="21868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354" y="1294200"/>
            <a:ext cx="2659016" cy="163448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8368" y="237680"/>
            <a:ext cx="185974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>
                <a:solidFill>
                  <a:srgbClr val="193F8C"/>
                </a:solidFill>
              </a:defRPr>
            </a:pPr>
            <a:r>
              <a:rPr sz="3200" dirty="0" err="1"/>
              <a:t>Підсумок</a:t>
            </a:r>
            <a:endParaRPr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658368" y="645873"/>
            <a:ext cx="365760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>
                <a:solidFill>
                  <a:srgbClr val="E8B300"/>
                </a:solidFill>
              </a:defRPr>
            </a:pPr>
            <a:r>
              <a:rPr dirty="0"/>
              <a:t>▁▁▁▁▁▁▁▁▁▁▁▁▁▁▁▁▁▁▁▁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3699" y="1066408"/>
            <a:ext cx="767525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>
                <a:solidFill>
                  <a:srgbClr val="373737"/>
                </a:solidFill>
              </a:defRPr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Попри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виклики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сьогодення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 та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труднощі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, з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якими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 ми </a:t>
            </a:r>
            <a:r>
              <a:rPr lang="ru-RU" sz="2800" dirty="0" err="1" smtClean="0">
                <a:solidFill>
                  <a:schemeClr val="tx2">
                    <a:lumMod val="75000"/>
                  </a:schemeClr>
                </a:solidFill>
              </a:rPr>
              <a:t>стикаємося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, з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</a:rPr>
              <a:t>а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</a:rPr>
              <a:t>кожним проведеним заходом стоїть щоденна праця педагогів, небайдужість і щире бажання зробити шкільне життя дітей цікавим, 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</a:rPr>
              <a:t>змістовним, та безпечним.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</a:rPr>
              <a:t>Ми прагнемо, щоб кожен 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</a:rPr>
              <a:t>учень та учениця відчували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</a:rPr>
              <a:t>підтримку, 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</a:rPr>
              <a:t>навчалися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</a:rPr>
              <a:t>в комфортному освітньому середовищі, 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</a:rPr>
              <a:t>розвивали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</a:rPr>
              <a:t>свої таланти та 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</a:rPr>
              <a:t>зростали свідомими, відповідальними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</a:rPr>
              <a:t>і 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</a:rPr>
              <a:t>патріотичними громадянами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</a:rPr>
              <a:t>України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>
              <a:defRPr sz="2000">
                <a:solidFill>
                  <a:srgbClr val="373737"/>
                </a:solidFill>
              </a:defRPr>
            </a:pPr>
            <a:endParaRPr lang="uk-UA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6185" y="0"/>
            <a:ext cx="4058216" cy="31913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468" y="5626894"/>
            <a:ext cx="1185070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0070C0"/>
                </a:solidFill>
              </a:rPr>
              <a:t>Саме в цьому ми вбачаємо головну місію виховної роботи нашого ліцею — виховувати покоління, яке творитиме сильну, успішну та незалежну Україну.</a:t>
            </a:r>
          </a:p>
          <a:p>
            <a:endParaRPr lang="uk-UA" dirty="0">
              <a:solidFill>
                <a:srgbClr val="0070C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0455" y="3191320"/>
            <a:ext cx="3009675" cy="256932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032" y="117230"/>
            <a:ext cx="8440614" cy="653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06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96" y="98574"/>
            <a:ext cx="4452653" cy="39737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10" y="98574"/>
            <a:ext cx="5604381" cy="41779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96" y="2903203"/>
            <a:ext cx="2538692" cy="37032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489" y="2903204"/>
            <a:ext cx="3396415" cy="40167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797" y="4447878"/>
            <a:ext cx="4960590" cy="233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32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0080" y="411480"/>
            <a:ext cx="10972800" cy="731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>
                <a:solidFill>
                  <a:srgbClr val="193F8C"/>
                </a:solidFill>
              </a:defRPr>
            </a:pPr>
            <a:r>
              <a:t>Волонтерська та благодійна діяльність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8368" y="868680"/>
            <a:ext cx="365760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>
                <a:solidFill>
                  <a:srgbClr val="E8B300"/>
                </a:solidFill>
              </a:defRPr>
            </a:pPr>
            <a:r>
              <a:t>▁▁▁▁▁▁▁▁▁▁▁▁▁▁▁▁▁▁▁▁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0732" y="1091183"/>
            <a:ext cx="3039743" cy="1631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>
                <a:solidFill>
                  <a:srgbClr val="373737"/>
                </a:solidFill>
              </a:defRPr>
            </a:pPr>
            <a:r>
              <a:rPr dirty="0"/>
              <a:t>• </a:t>
            </a:r>
            <a:r>
              <a:rPr lang="uk-UA" dirty="0"/>
              <a:t>Допомога </a:t>
            </a:r>
            <a:r>
              <a:rPr lang="uk-UA" dirty="0" smtClean="0"/>
              <a:t>військовим</a:t>
            </a:r>
          </a:p>
          <a:p>
            <a:pPr>
              <a:defRPr sz="2000">
                <a:solidFill>
                  <a:srgbClr val="373737"/>
                </a:solidFill>
              </a:defRPr>
            </a:pPr>
            <a:r>
              <a:rPr dirty="0" smtClean="0"/>
              <a:t>• </a:t>
            </a:r>
            <a:r>
              <a:rPr lang="uk-UA" dirty="0" smtClean="0"/>
              <a:t>Допомога ветеранам</a:t>
            </a:r>
          </a:p>
          <a:p>
            <a:pPr>
              <a:defRPr sz="2000">
                <a:solidFill>
                  <a:srgbClr val="373737"/>
                </a:solidFill>
              </a:defRPr>
            </a:pPr>
            <a:r>
              <a:rPr dirty="0" smtClean="0"/>
              <a:t>• </a:t>
            </a:r>
            <a:r>
              <a:rPr dirty="0" err="1"/>
              <a:t>Ярмарки</a:t>
            </a:r>
            <a:endParaRPr dirty="0"/>
          </a:p>
          <a:p>
            <a:pPr>
              <a:defRPr sz="2000">
                <a:solidFill>
                  <a:srgbClr val="373737"/>
                </a:solidFill>
              </a:defRPr>
            </a:pPr>
            <a:r>
              <a:rPr dirty="0" smtClean="0"/>
              <a:t>•</a:t>
            </a:r>
            <a:r>
              <a:rPr lang="uk-UA" dirty="0" smtClean="0"/>
              <a:t> </a:t>
            </a:r>
            <a:r>
              <a:rPr lang="uk-UA" dirty="0"/>
              <a:t>Збір для Марка </a:t>
            </a:r>
            <a:r>
              <a:rPr lang="uk-UA" dirty="0" err="1"/>
              <a:t>Гладиша</a:t>
            </a:r>
            <a:endParaRPr lang="uk-UA" dirty="0"/>
          </a:p>
          <a:p>
            <a:pPr>
              <a:defRPr sz="2000">
                <a:solidFill>
                  <a:srgbClr val="373737"/>
                </a:solidFill>
              </a:defRPr>
            </a:pPr>
            <a:endParaRPr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557" y="6603"/>
            <a:ext cx="2868573" cy="22727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423" y="804157"/>
            <a:ext cx="2004083" cy="35959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774" y="1769538"/>
            <a:ext cx="3259157" cy="36790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38" y="2476322"/>
            <a:ext cx="4402873" cy="28339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3950"/>
            <a:ext cx="3868803" cy="25740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323" y="4512120"/>
            <a:ext cx="2613371" cy="22741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913" y="4189041"/>
            <a:ext cx="1623479" cy="25190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9116" y="4400091"/>
            <a:ext cx="2480028" cy="245460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0080" y="411480"/>
            <a:ext cx="10972800" cy="731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>
                <a:solidFill>
                  <a:srgbClr val="193F8C"/>
                </a:solidFill>
              </a:defRPr>
            </a:pPr>
            <a:r>
              <a:t>Громадянська та правова освіта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8368" y="868680"/>
            <a:ext cx="365760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>
                <a:solidFill>
                  <a:srgbClr val="E8B300"/>
                </a:solidFill>
              </a:defRPr>
            </a:pPr>
            <a:r>
              <a:t>▁▁▁▁▁▁▁▁▁▁▁▁▁▁▁▁▁▁▁▁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" y="1280160"/>
            <a:ext cx="10515600" cy="5029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>
                <a:solidFill>
                  <a:srgbClr val="373737"/>
                </a:solidFill>
              </a:defRPr>
            </a:pPr>
            <a:r>
              <a:t>• Поліція</a:t>
            </a:r>
          </a:p>
          <a:p>
            <a:pPr>
              <a:defRPr sz="2000">
                <a:solidFill>
                  <a:srgbClr val="373737"/>
                </a:solidFill>
              </a:defRPr>
            </a:pPr>
            <a:r>
              <a:t>• СБУ</a:t>
            </a:r>
          </a:p>
          <a:p>
            <a:pPr>
              <a:defRPr sz="2000">
                <a:solidFill>
                  <a:srgbClr val="373737"/>
                </a:solidFill>
              </a:defRPr>
            </a:pPr>
            <a:r>
              <a:t>• Тиждень права</a:t>
            </a:r>
          </a:p>
          <a:p>
            <a:pPr>
              <a:defRPr sz="2000">
                <a:solidFill>
                  <a:srgbClr val="373737"/>
                </a:solidFill>
              </a:defRPr>
            </a:pPr>
            <a:r>
              <a:t>• Правопросвітницькі заходи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66" y="3199007"/>
            <a:ext cx="5114552" cy="35206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27" y="1376069"/>
            <a:ext cx="2996168" cy="25595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383" y="139063"/>
            <a:ext cx="4567617" cy="27875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507" y="3199007"/>
            <a:ext cx="5444493" cy="353848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4" y="376989"/>
            <a:ext cx="3991027" cy="21398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140" y="1107311"/>
            <a:ext cx="3357793" cy="46703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862" y="241923"/>
            <a:ext cx="3728684" cy="50986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15" y="2650602"/>
            <a:ext cx="4212963" cy="410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57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0080" y="411480"/>
            <a:ext cx="10972800" cy="731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>
                <a:solidFill>
                  <a:srgbClr val="193F8C"/>
                </a:solidFill>
              </a:defRPr>
            </a:pPr>
            <a:r>
              <a:t>Безпечне освітнє середовище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8368" y="868680"/>
            <a:ext cx="365760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>
                <a:solidFill>
                  <a:srgbClr val="E8B300"/>
                </a:solidFill>
              </a:defRPr>
            </a:pPr>
            <a:r>
              <a:t>▁▁▁▁▁▁▁▁▁▁▁▁▁▁▁▁▁▁▁▁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" y="1280160"/>
            <a:ext cx="10515600" cy="5029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>
                <a:solidFill>
                  <a:srgbClr val="373737"/>
                </a:solidFill>
              </a:defRPr>
            </a:pPr>
            <a:r>
              <a:t>• Цивільний захист</a:t>
            </a:r>
          </a:p>
          <a:p>
            <a:pPr>
              <a:defRPr sz="2000">
                <a:solidFill>
                  <a:srgbClr val="373737"/>
                </a:solidFill>
              </a:defRPr>
            </a:pPr>
            <a:r>
              <a:t>• ДСНС</a:t>
            </a:r>
          </a:p>
          <a:p>
            <a:pPr>
              <a:defRPr sz="2000">
                <a:solidFill>
                  <a:srgbClr val="373737"/>
                </a:solidFill>
              </a:defRPr>
            </a:pPr>
            <a:r>
              <a:t>• Мінна безпека</a:t>
            </a:r>
          </a:p>
          <a:p>
            <a:pPr>
              <a:defRPr sz="2000">
                <a:solidFill>
                  <a:srgbClr val="373737"/>
                </a:solidFill>
              </a:defRPr>
            </a:pPr>
            <a:r>
              <a:t>• Дорожній рух</a:t>
            </a:r>
          </a:p>
          <a:p>
            <a:pPr>
              <a:defRPr sz="2000">
                <a:solidFill>
                  <a:srgbClr val="373737"/>
                </a:solidFill>
              </a:defRPr>
            </a:pPr>
            <a:r>
              <a:t>• Безпека на воді</a:t>
            </a:r>
          </a:p>
          <a:p>
            <a:pPr>
              <a:defRPr sz="2000">
                <a:solidFill>
                  <a:srgbClr val="373737"/>
                </a:solidFill>
              </a:defRPr>
            </a:pPr>
            <a:r>
              <a:t>• Домедична допомога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756" y="0"/>
            <a:ext cx="3611143" cy="35441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991" y="3362445"/>
            <a:ext cx="3151659" cy="34955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99" y="122113"/>
            <a:ext cx="2908504" cy="38485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54" y="3298785"/>
            <a:ext cx="3681551" cy="35592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2629" y="3009418"/>
            <a:ext cx="2673914" cy="384858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26" y="4221119"/>
            <a:ext cx="4264974" cy="21732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609" y="2359695"/>
            <a:ext cx="5038725" cy="43529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609" y="205449"/>
            <a:ext cx="2190187" cy="29434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35" y="101277"/>
            <a:ext cx="6026973" cy="37328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8500" y="2959639"/>
            <a:ext cx="2223601" cy="3942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8023" y="101277"/>
            <a:ext cx="2932074" cy="257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8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0080" y="411480"/>
            <a:ext cx="10972800" cy="731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>
                <a:solidFill>
                  <a:srgbClr val="193F8C"/>
                </a:solidFill>
              </a:defRPr>
            </a:pPr>
            <a:r>
              <a:t>Профорієнтаційна робота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8368" y="868680"/>
            <a:ext cx="365760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>
                <a:solidFill>
                  <a:srgbClr val="E8B300"/>
                </a:solidFill>
              </a:defRPr>
            </a:pPr>
            <a:r>
              <a:t>▁▁▁▁▁▁▁▁▁▁▁▁▁▁▁▁▁▁▁▁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" y="1280160"/>
            <a:ext cx="2561599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>
                <a:solidFill>
                  <a:srgbClr val="373737"/>
                </a:solidFill>
              </a:defRPr>
            </a:pPr>
            <a:r>
              <a:rPr dirty="0"/>
              <a:t>• </a:t>
            </a:r>
            <a:r>
              <a:rPr dirty="0" err="1"/>
              <a:t>Університети</a:t>
            </a:r>
            <a:endParaRPr dirty="0"/>
          </a:p>
          <a:p>
            <a:pPr>
              <a:defRPr sz="2000">
                <a:solidFill>
                  <a:srgbClr val="373737"/>
                </a:solidFill>
              </a:defRPr>
            </a:pPr>
            <a:r>
              <a:rPr dirty="0"/>
              <a:t>• </a:t>
            </a:r>
            <a:r>
              <a:rPr dirty="0" err="1" smtClean="0"/>
              <a:t>Професії</a:t>
            </a:r>
            <a:endParaRPr dirty="0"/>
          </a:p>
          <a:p>
            <a:pPr>
              <a:defRPr sz="2000">
                <a:solidFill>
                  <a:srgbClr val="373737"/>
                </a:solidFill>
              </a:defRPr>
            </a:pPr>
            <a:r>
              <a:rPr dirty="0"/>
              <a:t>• </a:t>
            </a:r>
            <a:r>
              <a:rPr dirty="0" err="1"/>
              <a:t>Зустрічі</a:t>
            </a:r>
            <a:r>
              <a:rPr dirty="0"/>
              <a:t> з </a:t>
            </a:r>
            <a:r>
              <a:rPr dirty="0" err="1"/>
              <a:t>фахівцями</a:t>
            </a:r>
            <a:endParaRPr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964" y="3530701"/>
            <a:ext cx="5075802" cy="33272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8785"/>
            <a:ext cx="5378369" cy="35592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889" y="164096"/>
            <a:ext cx="4253330" cy="39272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516" y="3530701"/>
            <a:ext cx="2382954" cy="33830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766" y="905719"/>
            <a:ext cx="3458978" cy="33993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297</Words>
  <Application>Microsoft Office PowerPoint</Application>
  <PresentationFormat>Широкий екран</PresentationFormat>
  <Paragraphs>84</Paragraphs>
  <Slides>21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>Anna</dc:creator>
  <cp:keywords/>
  <dc:description>generated using python-pptx</dc:description>
  <cp:lastModifiedBy>Anna</cp:lastModifiedBy>
  <cp:revision>19</cp:revision>
  <dcterms:created xsi:type="dcterms:W3CDTF">2013-01-27T09:14:16Z</dcterms:created>
  <dcterms:modified xsi:type="dcterms:W3CDTF">2026-06-18T11:16:28Z</dcterms:modified>
  <cp:category/>
</cp:coreProperties>
</file>